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525000" cy="1733391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9" d="100"/>
          <a:sy n="29" d="100"/>
        </p:scale>
        <p:origin x="23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09A6-F7B1-4CC1-80B9-BF363A3E47D4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11FD8-1F19-49C0-9D39-CDB2BE1B8F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19678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B1496-29AA-4CC7-9126-831996F22EB5}" type="datetimeFigureOut">
              <a:rPr lang="pt-BR" smtClean="0"/>
              <a:t>31/08/2020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81275" y="1143000"/>
            <a:ext cx="1695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82B18-2139-4239-A422-42150DE96A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6623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965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2836824"/>
            <a:ext cx="8096250" cy="6034770"/>
          </a:xfrm>
        </p:spPr>
        <p:txBody>
          <a:bodyPr anchor="b"/>
          <a:lstStyle>
            <a:lvl1pPr algn="ctr">
              <a:defRPr sz="62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625" y="9104318"/>
            <a:ext cx="7143750" cy="4185015"/>
          </a:xfrm>
        </p:spPr>
        <p:txBody>
          <a:bodyPr/>
          <a:lstStyle>
            <a:lvl1pPr marL="0" indent="0" algn="ctr">
              <a:buNone/>
              <a:defRPr sz="2500"/>
            </a:lvl1pPr>
            <a:lvl2pPr marL="476265" indent="0" algn="ctr">
              <a:buNone/>
              <a:defRPr sz="2083"/>
            </a:lvl2pPr>
            <a:lvl3pPr marL="952530" indent="0" algn="ctr">
              <a:buNone/>
              <a:defRPr sz="1875"/>
            </a:lvl3pPr>
            <a:lvl4pPr marL="1428796" indent="0" algn="ctr">
              <a:buNone/>
              <a:defRPr sz="1667"/>
            </a:lvl4pPr>
            <a:lvl5pPr marL="1905061" indent="0" algn="ctr">
              <a:buNone/>
              <a:defRPr sz="1667"/>
            </a:lvl5pPr>
            <a:lvl6pPr marL="2381326" indent="0" algn="ctr">
              <a:buNone/>
              <a:defRPr sz="1667"/>
            </a:lvl6pPr>
            <a:lvl7pPr marL="2857591" indent="0" algn="ctr">
              <a:buNone/>
              <a:defRPr sz="1667"/>
            </a:lvl7pPr>
            <a:lvl8pPr marL="3333857" indent="0" algn="ctr">
              <a:buNone/>
              <a:defRPr sz="1667"/>
            </a:lvl8pPr>
            <a:lvl9pPr marL="3810122" indent="0" algn="ctr">
              <a:buNone/>
              <a:defRPr sz="166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CFF7-7709-43ED-8AB0-5FCA1FB20426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780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90666-155B-46C1-BF01-68741F416589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6329" y="922870"/>
            <a:ext cx="2053828" cy="1468969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4844" y="922870"/>
            <a:ext cx="6042422" cy="1468969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83739-87AD-4119-866E-46AC6208999E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600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F308-4B08-47A3-8BA5-92F62D13AFFF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086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3" y="4321446"/>
            <a:ext cx="8215313" cy="7210425"/>
          </a:xfrm>
        </p:spPr>
        <p:txBody>
          <a:bodyPr anchor="b"/>
          <a:lstStyle>
            <a:lvl1pPr>
              <a:defRPr sz="62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83" y="11600084"/>
            <a:ext cx="8215313" cy="3791792"/>
          </a:xfrm>
        </p:spPr>
        <p:txBody>
          <a:bodyPr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 marL="476265" indent="0">
              <a:buNone/>
              <a:defRPr sz="2083">
                <a:solidFill>
                  <a:schemeClr val="tx1">
                    <a:tint val="75000"/>
                  </a:schemeClr>
                </a:solidFill>
              </a:defRPr>
            </a:lvl2pPr>
            <a:lvl3pPr marL="952530" indent="0">
              <a:buNone/>
              <a:defRPr sz="1875">
                <a:solidFill>
                  <a:schemeClr val="tx1">
                    <a:tint val="75000"/>
                  </a:schemeClr>
                </a:solidFill>
              </a:defRPr>
            </a:lvl3pPr>
            <a:lvl4pPr marL="142879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4pPr>
            <a:lvl5pPr marL="1905061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5pPr>
            <a:lvl6pPr marL="2381326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6pPr>
            <a:lvl7pPr marL="2857591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7pPr>
            <a:lvl8pPr marL="3333857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8pPr>
            <a:lvl9pPr marL="3810122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2809-08D4-4F8F-9C47-D6CF2A794AF8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67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844" y="4614352"/>
            <a:ext cx="4048125" cy="1099820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2031" y="4614352"/>
            <a:ext cx="4048125" cy="1099820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FA9E-3105-40C4-9C81-6455AD936520}" type="datetime1">
              <a:rPr lang="pt-BR" smtClean="0"/>
              <a:t>31/08/2020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16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4" y="922874"/>
            <a:ext cx="8215313" cy="33504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085" y="4249217"/>
            <a:ext cx="4029521" cy="208247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083" b="1"/>
            </a:lvl2pPr>
            <a:lvl3pPr marL="952530" indent="0">
              <a:buNone/>
              <a:defRPr sz="1875" b="1"/>
            </a:lvl3pPr>
            <a:lvl4pPr marL="1428796" indent="0">
              <a:buNone/>
              <a:defRPr sz="1667" b="1"/>
            </a:lvl4pPr>
            <a:lvl5pPr marL="1905061" indent="0">
              <a:buNone/>
              <a:defRPr sz="1667" b="1"/>
            </a:lvl5pPr>
            <a:lvl6pPr marL="2381326" indent="0">
              <a:buNone/>
              <a:defRPr sz="1667" b="1"/>
            </a:lvl6pPr>
            <a:lvl7pPr marL="2857591" indent="0">
              <a:buNone/>
              <a:defRPr sz="1667" b="1"/>
            </a:lvl7pPr>
            <a:lvl8pPr marL="3333857" indent="0">
              <a:buNone/>
              <a:defRPr sz="1667" b="1"/>
            </a:lvl8pPr>
            <a:lvl9pPr marL="3810122" indent="0">
              <a:buNone/>
              <a:defRPr sz="1667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085" y="6331693"/>
            <a:ext cx="4029521" cy="931296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2032" y="4249217"/>
            <a:ext cx="4049366" cy="208247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083" b="1"/>
            </a:lvl2pPr>
            <a:lvl3pPr marL="952530" indent="0">
              <a:buNone/>
              <a:defRPr sz="1875" b="1"/>
            </a:lvl3pPr>
            <a:lvl4pPr marL="1428796" indent="0">
              <a:buNone/>
              <a:defRPr sz="1667" b="1"/>
            </a:lvl4pPr>
            <a:lvl5pPr marL="1905061" indent="0">
              <a:buNone/>
              <a:defRPr sz="1667" b="1"/>
            </a:lvl5pPr>
            <a:lvl6pPr marL="2381326" indent="0">
              <a:buNone/>
              <a:defRPr sz="1667" b="1"/>
            </a:lvl6pPr>
            <a:lvl7pPr marL="2857591" indent="0">
              <a:buNone/>
              <a:defRPr sz="1667" b="1"/>
            </a:lvl7pPr>
            <a:lvl8pPr marL="3333857" indent="0">
              <a:buNone/>
              <a:defRPr sz="1667" b="1"/>
            </a:lvl8pPr>
            <a:lvl9pPr marL="3810122" indent="0">
              <a:buNone/>
              <a:defRPr sz="1667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2032" y="6331693"/>
            <a:ext cx="4049366" cy="931296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E5371-881F-44C6-AA41-6DFAA3997DB0}" type="datetime1">
              <a:rPr lang="pt-BR" smtClean="0"/>
              <a:t>31/08/2020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21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47D0-0AF9-470B-9352-5BA0815DF892}" type="datetime1">
              <a:rPr lang="pt-BR" smtClean="0"/>
              <a:t>31/08/2020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06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83EF-40FA-4921-BC5D-5720540BC414}" type="datetime1">
              <a:rPr lang="pt-BR" smtClean="0"/>
              <a:t>31/08/2020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1155594"/>
            <a:ext cx="3072060" cy="4044580"/>
          </a:xfrm>
        </p:spPr>
        <p:txBody>
          <a:bodyPr anchor="b"/>
          <a:lstStyle>
            <a:lvl1pPr>
              <a:defRPr sz="333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66" y="2495766"/>
            <a:ext cx="4822031" cy="12318313"/>
          </a:xfrm>
        </p:spPr>
        <p:txBody>
          <a:bodyPr/>
          <a:lstStyle>
            <a:lvl1pPr>
              <a:defRPr sz="3333"/>
            </a:lvl1pPr>
            <a:lvl2pPr>
              <a:defRPr sz="2917"/>
            </a:lvl2pPr>
            <a:lvl3pPr>
              <a:defRPr sz="2500"/>
            </a:lvl3pPr>
            <a:lvl4pPr>
              <a:defRPr sz="2083"/>
            </a:lvl4pPr>
            <a:lvl5pPr>
              <a:defRPr sz="2083"/>
            </a:lvl5pPr>
            <a:lvl6pPr>
              <a:defRPr sz="2083"/>
            </a:lvl6pPr>
            <a:lvl7pPr>
              <a:defRPr sz="2083"/>
            </a:lvl7pPr>
            <a:lvl8pPr>
              <a:defRPr sz="2083"/>
            </a:lvl8pPr>
            <a:lvl9pPr>
              <a:defRPr sz="2083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5200174"/>
            <a:ext cx="3072060" cy="9633965"/>
          </a:xfrm>
        </p:spPr>
        <p:txBody>
          <a:bodyPr/>
          <a:lstStyle>
            <a:lvl1pPr marL="0" indent="0">
              <a:buNone/>
              <a:defRPr sz="1667"/>
            </a:lvl1pPr>
            <a:lvl2pPr marL="476265" indent="0">
              <a:buNone/>
              <a:defRPr sz="1458"/>
            </a:lvl2pPr>
            <a:lvl3pPr marL="952530" indent="0">
              <a:buNone/>
              <a:defRPr sz="1250"/>
            </a:lvl3pPr>
            <a:lvl4pPr marL="1428796" indent="0">
              <a:buNone/>
              <a:defRPr sz="1042"/>
            </a:lvl4pPr>
            <a:lvl5pPr marL="1905061" indent="0">
              <a:buNone/>
              <a:defRPr sz="1042"/>
            </a:lvl5pPr>
            <a:lvl6pPr marL="2381326" indent="0">
              <a:buNone/>
              <a:defRPr sz="1042"/>
            </a:lvl6pPr>
            <a:lvl7pPr marL="2857591" indent="0">
              <a:buNone/>
              <a:defRPr sz="1042"/>
            </a:lvl7pPr>
            <a:lvl8pPr marL="3333857" indent="0">
              <a:buNone/>
              <a:defRPr sz="1042"/>
            </a:lvl8pPr>
            <a:lvl9pPr marL="3810122" indent="0">
              <a:buNone/>
              <a:defRPr sz="104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7B5A-CF9F-4F9D-BCF9-4425EC610B62}" type="datetime1">
              <a:rPr lang="pt-BR" smtClean="0"/>
              <a:t>31/08/2020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10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85" y="1155594"/>
            <a:ext cx="3072060" cy="4044580"/>
          </a:xfrm>
        </p:spPr>
        <p:txBody>
          <a:bodyPr anchor="b"/>
          <a:lstStyle>
            <a:lvl1pPr>
              <a:defRPr sz="333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49366" y="2495766"/>
            <a:ext cx="4822031" cy="12318313"/>
          </a:xfrm>
        </p:spPr>
        <p:txBody>
          <a:bodyPr anchor="t"/>
          <a:lstStyle>
            <a:lvl1pPr marL="0" indent="0">
              <a:buNone/>
              <a:defRPr sz="3333"/>
            </a:lvl1pPr>
            <a:lvl2pPr marL="476265" indent="0">
              <a:buNone/>
              <a:defRPr sz="2917"/>
            </a:lvl2pPr>
            <a:lvl3pPr marL="952530" indent="0">
              <a:buNone/>
              <a:defRPr sz="2500"/>
            </a:lvl3pPr>
            <a:lvl4pPr marL="1428796" indent="0">
              <a:buNone/>
              <a:defRPr sz="2083"/>
            </a:lvl4pPr>
            <a:lvl5pPr marL="1905061" indent="0">
              <a:buNone/>
              <a:defRPr sz="2083"/>
            </a:lvl5pPr>
            <a:lvl6pPr marL="2381326" indent="0">
              <a:buNone/>
              <a:defRPr sz="2083"/>
            </a:lvl6pPr>
            <a:lvl7pPr marL="2857591" indent="0">
              <a:buNone/>
              <a:defRPr sz="2083"/>
            </a:lvl7pPr>
            <a:lvl8pPr marL="3333857" indent="0">
              <a:buNone/>
              <a:defRPr sz="2083"/>
            </a:lvl8pPr>
            <a:lvl9pPr marL="3810122" indent="0">
              <a:buNone/>
              <a:defRPr sz="208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085" y="5200174"/>
            <a:ext cx="3072060" cy="9633965"/>
          </a:xfrm>
        </p:spPr>
        <p:txBody>
          <a:bodyPr/>
          <a:lstStyle>
            <a:lvl1pPr marL="0" indent="0">
              <a:buNone/>
              <a:defRPr sz="1667"/>
            </a:lvl1pPr>
            <a:lvl2pPr marL="476265" indent="0">
              <a:buNone/>
              <a:defRPr sz="1458"/>
            </a:lvl2pPr>
            <a:lvl3pPr marL="952530" indent="0">
              <a:buNone/>
              <a:defRPr sz="1250"/>
            </a:lvl3pPr>
            <a:lvl4pPr marL="1428796" indent="0">
              <a:buNone/>
              <a:defRPr sz="1042"/>
            </a:lvl4pPr>
            <a:lvl5pPr marL="1905061" indent="0">
              <a:buNone/>
              <a:defRPr sz="1042"/>
            </a:lvl5pPr>
            <a:lvl6pPr marL="2381326" indent="0">
              <a:buNone/>
              <a:defRPr sz="1042"/>
            </a:lvl6pPr>
            <a:lvl7pPr marL="2857591" indent="0">
              <a:buNone/>
              <a:defRPr sz="1042"/>
            </a:lvl7pPr>
            <a:lvl8pPr marL="3333857" indent="0">
              <a:buNone/>
              <a:defRPr sz="1042"/>
            </a:lvl8pPr>
            <a:lvl9pPr marL="3810122" indent="0">
              <a:buNone/>
              <a:defRPr sz="1042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ACAC0-6ACA-45CE-A2D5-94903900B2BD}" type="datetime1">
              <a:rPr lang="pt-BR" smtClean="0"/>
              <a:t>31/08/2020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97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4844" y="922874"/>
            <a:ext cx="8215313" cy="3350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844" y="4614352"/>
            <a:ext cx="8215313" cy="109982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4844" y="16065973"/>
            <a:ext cx="2143125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12C3A-6BFB-4E83-8C5F-B30A54850B3B}" type="datetime1">
              <a:rPr lang="pt-BR" smtClean="0"/>
              <a:t>31/08/2020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5156" y="16065973"/>
            <a:ext cx="3214688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7031" y="16065973"/>
            <a:ext cx="2143125" cy="922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AAF97-C7FE-4DBD-82CD-B42AB38C57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18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52530" rtl="0" eaLnBrk="1" latinLnBrk="0" hangingPunct="1">
        <a:lnSpc>
          <a:spcPct val="90000"/>
        </a:lnSpc>
        <a:spcBef>
          <a:spcPct val="0"/>
        </a:spcBef>
        <a:buNone/>
        <a:defRPr sz="45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8133" indent="-238133" algn="l" defTabSz="952530" rtl="0" eaLnBrk="1" latinLnBrk="0" hangingPunct="1">
        <a:lnSpc>
          <a:spcPct val="90000"/>
        </a:lnSpc>
        <a:spcBef>
          <a:spcPts val="1042"/>
        </a:spcBef>
        <a:buFont typeface="Arial" panose="020B0604020202020204" pitchFamily="34" charset="0"/>
        <a:buChar char="•"/>
        <a:defRPr sz="2917" kern="1200">
          <a:solidFill>
            <a:schemeClr val="tx1"/>
          </a:solidFill>
          <a:latin typeface="+mn-lt"/>
          <a:ea typeface="+mn-ea"/>
          <a:cs typeface="+mn-cs"/>
        </a:defRPr>
      </a:lvl1pPr>
      <a:lvl2pPr marL="714398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663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2083" kern="1200">
          <a:solidFill>
            <a:schemeClr val="tx1"/>
          </a:solidFill>
          <a:latin typeface="+mn-lt"/>
          <a:ea typeface="+mn-ea"/>
          <a:cs typeface="+mn-cs"/>
        </a:defRPr>
      </a:lvl3pPr>
      <a:lvl4pPr marL="1666928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2143194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619459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3095724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571989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4048255" indent="-238133" algn="l" defTabSz="952530" rtl="0" eaLnBrk="1" latinLnBrk="0" hangingPunct="1">
        <a:lnSpc>
          <a:spcPct val="90000"/>
        </a:lnSpc>
        <a:spcBef>
          <a:spcPts val="521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476265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2pPr>
      <a:lvl3pPr marL="952530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428796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05061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381326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857591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333857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810122" algn="l" defTabSz="952530" rtl="0" eaLnBrk="1" latinLnBrk="0" hangingPunct="1"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60E4DDF2-8CE9-4143-A460-3E4B118C9B1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918" y="15673118"/>
            <a:ext cx="3967163" cy="1725716"/>
          </a:xfrm>
        </p:spPr>
      </p:pic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284160" y="1660795"/>
            <a:ext cx="9075744" cy="158314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284160" y="3475989"/>
            <a:ext cx="9075744" cy="12576811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1EABE6E4-3A3A-4854-ADE1-5A153DE6172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5000" cy="1660795"/>
          </a:xfrm>
        </p:spPr>
      </p:pic>
    </p:spTree>
    <p:extLst>
      <p:ext uri="{BB962C8B-B14F-4D97-AF65-F5344CB8AC3E}">
        <p14:creationId xmlns:p14="http://schemas.microsoft.com/office/powerpoint/2010/main" val="1488438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0</Words>
  <Application>Microsoft Office PowerPoint</Application>
  <PresentationFormat>Personalizar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ASPEUR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 Caroline Kuhn</dc:creator>
  <cp:lastModifiedBy>Tauana Da Silva Coelho</cp:lastModifiedBy>
  <cp:revision>18</cp:revision>
  <cp:lastPrinted>2018-09-12T12:15:34Z</cp:lastPrinted>
  <dcterms:created xsi:type="dcterms:W3CDTF">2018-09-04T23:00:54Z</dcterms:created>
  <dcterms:modified xsi:type="dcterms:W3CDTF">2020-08-31T17:59:10Z</dcterms:modified>
</cp:coreProperties>
</file>